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</p:sldIdLst>
  <p:sldSz cx="9144000" cy="6858000" type="screen4x3"/>
  <p:notesSz cx="6858000" cy="9144000"/>
  <p:embeddedFontLst>
    <p:embeddedFont>
      <p:font typeface="맑은 고딕" pitchFamily="50" charset="-127"/>
      <p:regular r:id="rId23"/>
      <p:bold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Calibri Light" pitchFamily="34" charset="0"/>
      <p:regular r:id="rId29"/>
      <p:italic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C6"/>
    <a:srgbClr val="C60079"/>
    <a:srgbClr val="704D2E"/>
    <a:srgbClr val="FFFFFF"/>
    <a:srgbClr val="E0B66A"/>
    <a:srgbClr val="FED239"/>
    <a:srgbClr val="A77344"/>
    <a:srgbClr val="B8D195"/>
    <a:srgbClr val="916441"/>
    <a:srgbClr val="99D4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4792" autoAdjust="0"/>
  </p:normalViewPr>
  <p:slideViewPr>
    <p:cSldViewPr>
      <p:cViewPr>
        <p:scale>
          <a:sx n="125" d="100"/>
          <a:sy n="125" d="100"/>
        </p:scale>
        <p:origin x="-1524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355976" y="412154"/>
            <a:ext cx="4330824" cy="186471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88640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331640" y="111812"/>
            <a:ext cx="746642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097C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2615214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C60079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79512" y="4149080"/>
            <a:ext cx="7344816" cy="1209278"/>
          </a:xfrm>
        </p:spPr>
        <p:txBody>
          <a:bodyPr>
            <a:normAutofit/>
          </a:bodyPr>
          <a:lstStyle/>
          <a:p>
            <a:r>
              <a:rPr lang="ko-KR" altLang="en-US" sz="1400" i="0" dirty="0" smtClean="0">
                <a:latin typeface="+mn-ea"/>
                <a:ea typeface="+mn-ea"/>
              </a:rPr>
              <a:t>서비스 안내 카테고리</a:t>
            </a:r>
            <a:r>
              <a:rPr lang="en-US" altLang="ko-KR" sz="1400" i="0" dirty="0" smtClean="0">
                <a:latin typeface="+mn-ea"/>
                <a:ea typeface="+mn-ea"/>
              </a:rPr>
              <a:t>(</a:t>
            </a:r>
            <a:r>
              <a:rPr lang="ko-KR" altLang="en-US" sz="1400" i="0" dirty="0" smtClean="0">
                <a:latin typeface="+mn-ea"/>
                <a:ea typeface="+mn-ea"/>
              </a:rPr>
              <a:t>수하물</a:t>
            </a:r>
            <a:r>
              <a:rPr lang="en-US" altLang="ko-KR" sz="1400" i="0" dirty="0" smtClean="0">
                <a:latin typeface="+mn-ea"/>
                <a:ea typeface="+mn-ea"/>
              </a:rPr>
              <a:t>, </a:t>
            </a:r>
            <a:r>
              <a:rPr lang="ko-KR" altLang="en-US" sz="1400" i="0" dirty="0" smtClean="0">
                <a:latin typeface="+mn-ea"/>
                <a:ea typeface="+mn-ea"/>
              </a:rPr>
              <a:t>부가서비스 구매</a:t>
            </a:r>
            <a:r>
              <a:rPr lang="en-US" altLang="ko-KR" sz="1400" i="0" dirty="0" smtClean="0">
                <a:latin typeface="+mn-ea"/>
                <a:ea typeface="+mn-ea"/>
              </a:rPr>
              <a:t>, </a:t>
            </a:r>
            <a:r>
              <a:rPr lang="ko-KR" altLang="en-US" sz="1400" i="0" dirty="0" err="1" smtClean="0">
                <a:latin typeface="+mn-ea"/>
                <a:ea typeface="+mn-ea"/>
              </a:rPr>
              <a:t>취항지</a:t>
            </a:r>
            <a:r>
              <a:rPr lang="ko-KR" altLang="en-US" sz="1400" i="0" dirty="0" smtClean="0">
                <a:latin typeface="+mn-ea"/>
                <a:ea typeface="+mn-ea"/>
              </a:rPr>
              <a:t> 공항 정부</a:t>
            </a:r>
            <a:r>
              <a:rPr lang="en-US" altLang="ko-KR" sz="1400" i="0" dirty="0" smtClean="0">
                <a:latin typeface="+mn-ea"/>
                <a:ea typeface="+mn-ea"/>
              </a:rPr>
              <a:t>, </a:t>
            </a:r>
            <a:r>
              <a:rPr lang="ko-KR" altLang="en-US" sz="1400" i="0" dirty="0" smtClean="0">
                <a:latin typeface="+mn-ea"/>
                <a:ea typeface="+mn-ea"/>
              </a:rPr>
              <a:t>고객지원</a:t>
            </a:r>
            <a:r>
              <a:rPr lang="en-US" altLang="ko-KR" sz="1400" i="0" dirty="0" smtClean="0">
                <a:latin typeface="+mn-ea"/>
                <a:ea typeface="+mn-ea"/>
              </a:rPr>
              <a:t>)</a:t>
            </a:r>
            <a:r>
              <a:rPr lang="ko-KR" altLang="en-US" sz="1400" i="0" dirty="0" smtClean="0">
                <a:latin typeface="+mn-ea"/>
                <a:ea typeface="+mn-ea"/>
              </a:rPr>
              <a:t>의 </a:t>
            </a:r>
            <a:endParaRPr lang="en-US" altLang="ko-KR" sz="1400" i="0" dirty="0" smtClean="0">
              <a:latin typeface="+mn-ea"/>
              <a:ea typeface="+mn-ea"/>
            </a:endParaRPr>
          </a:p>
          <a:p>
            <a:r>
              <a:rPr lang="ko-KR" altLang="en-US" sz="1400" i="0" dirty="0" smtClean="0">
                <a:latin typeface="+mn-ea"/>
                <a:ea typeface="+mn-ea"/>
              </a:rPr>
              <a:t>각 하위항목 클릭 시</a:t>
            </a:r>
            <a:r>
              <a:rPr lang="en-US" altLang="ko-KR" sz="1400" i="0" dirty="0" smtClean="0">
                <a:latin typeface="+mn-ea"/>
                <a:ea typeface="+mn-ea"/>
              </a:rPr>
              <a:t>, </a:t>
            </a:r>
            <a:r>
              <a:rPr lang="ko-KR" altLang="en-US" sz="1400" i="0" dirty="0" smtClean="0">
                <a:latin typeface="+mn-ea"/>
                <a:ea typeface="+mn-ea"/>
              </a:rPr>
              <a:t>해당 페이지로 이동 </a:t>
            </a:r>
            <a:endParaRPr lang="ko-KR" altLang="en-US" sz="1400" i="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2701" y="1019023"/>
            <a:ext cx="9118599" cy="2965824"/>
            <a:chOff x="0" y="0"/>
            <a:chExt cx="9906000" cy="3212976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9906000" cy="3212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2"/>
            <p:cNvGrpSpPr/>
            <p:nvPr/>
          </p:nvGrpSpPr>
          <p:grpSpPr>
            <a:xfrm>
              <a:off x="0" y="244628"/>
              <a:ext cx="9906000" cy="2608308"/>
              <a:chOff x="0" y="244628"/>
              <a:chExt cx="9906000" cy="2608308"/>
            </a:xfrm>
          </p:grpSpPr>
          <p:pic>
            <p:nvPicPr>
              <p:cNvPr id="18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4472" y="260648"/>
                <a:ext cx="1515597" cy="2880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9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04728" y="244628"/>
                <a:ext cx="4992555" cy="2803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8326193" y="281196"/>
                <a:ext cx="1338149" cy="2305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1" name="Picture 7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29403" y="980729"/>
                <a:ext cx="1375464" cy="1850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2" name="Picture 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157563" y="980729"/>
                <a:ext cx="1756242" cy="1829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3" name="Picture 9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263797" y="980727"/>
                <a:ext cx="1429860" cy="153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4" name="Picture 1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30341" y="980728"/>
                <a:ext cx="1414318" cy="1872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5" name="Picture 11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0" y="657866"/>
                <a:ext cx="9906000" cy="1788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수하물 분실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기내 분실물 센터 클릭 시</a:t>
            </a:r>
            <a:r>
              <a:rPr lang="en-US" altLang="ko-KR" sz="1200" i="0" dirty="0" smtClean="0">
                <a:latin typeface="+mn-ea"/>
                <a:ea typeface="+mn-ea"/>
              </a:rPr>
              <a:t>, </a:t>
            </a:r>
          </a:p>
          <a:p>
            <a:r>
              <a:rPr lang="ko-KR" altLang="en-US" sz="1200" i="0" dirty="0" smtClean="0">
                <a:latin typeface="+mn-ea"/>
                <a:ea typeface="+mn-ea"/>
              </a:rPr>
              <a:t>기내 분실물 센터 페이지로 이동</a:t>
            </a:r>
            <a:endParaRPr lang="ko-KR" altLang="en-US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수하물 파손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4473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4005064"/>
            <a:ext cx="30164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156652" y="3508628"/>
            <a:ext cx="1496888" cy="1794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30856" y="5248984"/>
            <a:ext cx="697944" cy="1764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820456" y="5388580"/>
            <a:ext cx="1959456" cy="2726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7344" y="1882924"/>
            <a:ext cx="229514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/>
          <p:nvPr/>
        </p:nvCxnSpPr>
        <p:spPr>
          <a:xfrm flipV="1">
            <a:off x="1652089" y="3611116"/>
            <a:ext cx="1224136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사전수하물 구매 가격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</a:rPr>
              <a:t>현지출발기준 </a:t>
            </a:r>
            <a:r>
              <a:rPr lang="en-US" altLang="ko-KR" sz="1200" i="0" dirty="0" smtClean="0">
                <a:latin typeface="+mn-ea"/>
              </a:rPr>
              <a:t>/ </a:t>
            </a:r>
            <a:r>
              <a:rPr lang="ko-KR" altLang="en-US" sz="1200" i="0" dirty="0" smtClean="0">
                <a:latin typeface="+mn-ea"/>
              </a:rPr>
              <a:t>한국출발기준 금액 확인하기</a:t>
            </a:r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</a:rPr>
              <a:t> 각 지역별 금액으로 환산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부가서비스 구매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사전 수하물 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371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861048"/>
            <a:ext cx="5400600" cy="111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4860032" y="250051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572000" y="2636912"/>
            <a:ext cx="1033052" cy="1224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755100" y="3868668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885409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</a:rPr>
              <a:t>여정 및 도착지 선택 후 검색 클릭 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좌석등급 및 추가수하물 개수 선택 후 </a:t>
            </a:r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계산하기 클릭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수하물 추가 예상 금액 출력</a:t>
            </a:r>
            <a:endParaRPr lang="en-US" altLang="ko-KR" sz="1200" i="0" dirty="0" smtClean="0">
              <a:latin typeface="+mn-ea"/>
            </a:endParaRPr>
          </a:p>
          <a:p>
            <a:r>
              <a:rPr lang="en-US" altLang="ko-KR" sz="1200" i="0" dirty="0" smtClean="0">
                <a:latin typeface="+mn-ea"/>
              </a:rPr>
              <a:t> </a:t>
            </a:r>
            <a:r>
              <a:rPr lang="en-US" altLang="ko-KR" sz="1200" i="0" dirty="0" smtClean="0">
                <a:latin typeface="+mn-ea"/>
              </a:rPr>
              <a:t>- </a:t>
            </a:r>
            <a:r>
              <a:rPr lang="ko-KR" altLang="en-US" sz="1200" i="0" dirty="0" smtClean="0">
                <a:latin typeface="+mn-ea"/>
              </a:rPr>
              <a:t>온라인 사전 구매 시 가격</a:t>
            </a:r>
            <a:endParaRPr lang="en-US" altLang="ko-KR" sz="1200" i="0" dirty="0" smtClean="0">
              <a:latin typeface="+mn-ea"/>
            </a:endParaRPr>
          </a:p>
          <a:p>
            <a:r>
              <a:rPr lang="en-US" altLang="ko-KR" sz="1200" i="0" dirty="0" smtClean="0">
                <a:latin typeface="+mn-ea"/>
              </a:rPr>
              <a:t> - </a:t>
            </a:r>
            <a:r>
              <a:rPr lang="ko-KR" altLang="en-US" sz="1200" i="0" dirty="0" smtClean="0">
                <a:latin typeface="+mn-ea"/>
              </a:rPr>
              <a:t>오프라인 구매 시 가격 </a:t>
            </a:r>
            <a:endParaRPr lang="en-US" altLang="ko-KR" sz="1200" i="0" dirty="0" smtClean="0">
              <a:latin typeface="+mn-ea"/>
            </a:endParaRPr>
          </a:p>
          <a:p>
            <a:endParaRPr lang="ko-KR" altLang="en-US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부가서비스 구매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사전 수하물 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55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38100" y="1268760"/>
            <a:ext cx="5037956" cy="2552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00808"/>
            <a:ext cx="5796136" cy="248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49032" y="2348880"/>
            <a:ext cx="1008112" cy="57606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1150620" y="1515264"/>
            <a:ext cx="100" cy="382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5004048" y="3284984"/>
            <a:ext cx="764292" cy="648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t="56132"/>
          <a:stretch>
            <a:fillRect/>
          </a:stretch>
        </p:blipFill>
        <p:spPr bwMode="auto">
          <a:xfrm>
            <a:off x="0" y="4365104"/>
            <a:ext cx="5796136" cy="112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4" name="직선 화살표 연결선 23"/>
          <p:cNvCxnSpPr/>
          <p:nvPr/>
        </p:nvCxnSpPr>
        <p:spPr>
          <a:xfrm flipH="1">
            <a:off x="2802280" y="4122792"/>
            <a:ext cx="100" cy="382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4893940" y="46759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381353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</a:rPr>
              <a:t>현장수하물 구매 가격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</a:rPr>
              <a:t> 해당 정보 </a:t>
            </a:r>
            <a:r>
              <a:rPr lang="ko-KR" altLang="en-US" sz="1200" i="0" dirty="0" smtClean="0">
                <a:latin typeface="+mn-ea"/>
              </a:rPr>
              <a:t>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en-US" altLang="ko-KR" sz="1200" i="0" dirty="0" smtClean="0">
                <a:latin typeface="+mn-ea"/>
              </a:rPr>
              <a:t>‘</a:t>
            </a:r>
            <a:r>
              <a:rPr lang="ko-KR" altLang="en-US" sz="1200" i="0" dirty="0" smtClean="0">
                <a:latin typeface="+mn-ea"/>
              </a:rPr>
              <a:t>도움이 되셨나요</a:t>
            </a:r>
            <a:r>
              <a:rPr lang="en-US" altLang="ko-KR" sz="1200" i="0" dirty="0" smtClean="0">
                <a:latin typeface="+mn-ea"/>
              </a:rPr>
              <a:t>?’</a:t>
            </a:r>
          </a:p>
          <a:p>
            <a:r>
              <a:rPr lang="ko-KR" altLang="en-US" sz="1200" i="0" dirty="0" smtClean="0">
                <a:latin typeface="+mn-ea"/>
              </a:rPr>
              <a:t>사전 좌석 구매 </a:t>
            </a:r>
            <a:r>
              <a:rPr lang="en-US" altLang="ko-KR" sz="1200" i="0" dirty="0" smtClean="0">
                <a:latin typeface="+mn-ea"/>
              </a:rPr>
              <a:t>/ </a:t>
            </a:r>
            <a:r>
              <a:rPr lang="ko-KR" altLang="en-US" sz="1200" i="0" dirty="0" smtClean="0">
                <a:latin typeface="+mn-ea"/>
              </a:rPr>
              <a:t>공항에서의 </a:t>
            </a:r>
            <a:r>
              <a:rPr lang="ko-KR" altLang="en-US" sz="1200" i="0" dirty="0" err="1" smtClean="0">
                <a:latin typeface="+mn-ea"/>
              </a:rPr>
              <a:t>옆좌석</a:t>
            </a:r>
            <a:r>
              <a:rPr lang="ko-KR" altLang="en-US" sz="1200" i="0" dirty="0" smtClean="0">
                <a:latin typeface="+mn-ea"/>
              </a:rPr>
              <a:t> 구매 </a:t>
            </a:r>
            <a:r>
              <a:rPr lang="en-US" altLang="ko-KR" sz="1200" i="0" dirty="0" smtClean="0">
                <a:latin typeface="+mn-ea"/>
              </a:rPr>
              <a:t>/ </a:t>
            </a:r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수하물용품 구매 클릭 </a:t>
            </a:r>
            <a:r>
              <a:rPr lang="ko-KR" altLang="en-US" sz="1200" i="0" dirty="0" smtClean="0">
                <a:latin typeface="+mn-ea"/>
              </a:rPr>
              <a:t>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</a:rPr>
              <a:t> 해당 페이지로 이동</a:t>
            </a:r>
          </a:p>
          <a:p>
            <a:endParaRPr lang="ko-KR" altLang="en-US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부가서비스 구매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사전 수하물 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1208"/>
            <a:ext cx="5796136" cy="460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871080" y="1579652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37324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</a:rPr>
              <a:t>항공기 종류 클릭 </a:t>
            </a:r>
            <a:r>
              <a:rPr lang="ko-KR" altLang="en-US" sz="1200" i="0" dirty="0" smtClean="0">
                <a:latin typeface="+mn-ea"/>
              </a:rPr>
              <a:t>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</a:rPr>
              <a:t> 해당 정보 </a:t>
            </a:r>
            <a:r>
              <a:rPr lang="ko-KR" altLang="en-US" sz="1200" i="0" dirty="0" smtClean="0">
                <a:latin typeface="+mn-ea"/>
              </a:rPr>
              <a:t>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부가서비스 구매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사전 좌석 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1208"/>
            <a:ext cx="5796136" cy="377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4860032" y="42930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44" y="1641592"/>
            <a:ext cx="1518468" cy="187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37324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</a:rPr>
              <a:t>공항에서의 </a:t>
            </a:r>
            <a:r>
              <a:rPr lang="ko-KR" altLang="en-US" sz="1200" i="0" dirty="0" err="1" smtClean="0">
                <a:latin typeface="+mn-ea"/>
              </a:rPr>
              <a:t>옆좌석</a:t>
            </a:r>
            <a:r>
              <a:rPr lang="ko-KR" altLang="en-US" sz="1200" i="0" dirty="0" smtClean="0">
                <a:latin typeface="+mn-ea"/>
              </a:rPr>
              <a:t> 구매의 </a:t>
            </a:r>
            <a:r>
              <a:rPr lang="ko-KR" altLang="en-US" sz="1200" i="0" dirty="0" smtClean="0">
                <a:latin typeface="+mn-ea"/>
              </a:rPr>
              <a:t>해당 정보 출력</a:t>
            </a: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부가서비스 구매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공항에서의 </a:t>
            </a:r>
            <a:r>
              <a:rPr lang="ko-KR" altLang="en-US" dirty="0" err="1" smtClean="0"/>
              <a:t>옆좌석</a:t>
            </a:r>
            <a:r>
              <a:rPr lang="ko-KR" altLang="en-US" dirty="0" smtClean="0"/>
              <a:t> 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0032" y="42930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5" cy="475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093321"/>
          </a:xfrm>
        </p:spPr>
        <p:txBody>
          <a:bodyPr>
            <a:noAutofit/>
          </a:bodyPr>
          <a:lstStyle/>
          <a:p>
            <a:r>
              <a:rPr lang="ko-KR" altLang="en-US" sz="1200" i="0" dirty="0" err="1" smtClean="0">
                <a:latin typeface="+mn-ea"/>
              </a:rPr>
              <a:t>취항지</a:t>
            </a:r>
            <a:r>
              <a:rPr lang="ko-KR" altLang="en-US" sz="1200" i="0" dirty="0" smtClean="0">
                <a:latin typeface="+mn-ea"/>
              </a:rPr>
              <a:t> 공항 정보</a:t>
            </a:r>
            <a:r>
              <a:rPr lang="en-US" altLang="ko-KR" sz="1200" i="0" dirty="0" smtClean="0">
                <a:latin typeface="+mn-ea"/>
              </a:rPr>
              <a:t>(</a:t>
            </a:r>
            <a:r>
              <a:rPr lang="ko-KR" altLang="en-US" sz="1200" i="0" dirty="0" smtClean="0">
                <a:latin typeface="+mn-ea"/>
              </a:rPr>
              <a:t>인천국제공항</a:t>
            </a:r>
            <a:r>
              <a:rPr lang="en-US" altLang="ko-KR" sz="1200" i="0" dirty="0" smtClean="0">
                <a:latin typeface="+mn-ea"/>
              </a:rPr>
              <a:t>)</a:t>
            </a:r>
            <a:r>
              <a:rPr lang="ko-KR" altLang="en-US" sz="1200" i="0" dirty="0" smtClean="0">
                <a:latin typeface="+mn-ea"/>
              </a:rPr>
              <a:t>의 </a:t>
            </a:r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해당 </a:t>
            </a:r>
            <a:r>
              <a:rPr lang="ko-KR" altLang="en-US" sz="1200" i="0" dirty="0" smtClean="0">
                <a:latin typeface="+mn-ea"/>
              </a:rPr>
              <a:t>정보 </a:t>
            </a:r>
            <a:r>
              <a:rPr lang="ko-KR" altLang="en-US" sz="1200" i="0" dirty="0" smtClean="0">
                <a:latin typeface="+mn-ea"/>
              </a:rPr>
              <a:t>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인천국제공항 홈페이지 </a:t>
            </a:r>
            <a:r>
              <a:rPr lang="en-US" altLang="ko-KR" sz="1200" i="0" dirty="0" smtClean="0">
                <a:latin typeface="+mn-ea"/>
              </a:rPr>
              <a:t>/ </a:t>
            </a:r>
            <a:r>
              <a:rPr lang="ko-KR" altLang="en-US" sz="1200" i="0" dirty="0" smtClean="0">
                <a:latin typeface="+mn-ea"/>
              </a:rPr>
              <a:t>오시는 길 클릭 시</a:t>
            </a:r>
            <a:r>
              <a:rPr lang="en-US" altLang="ko-KR" sz="1200" i="0" dirty="0" smtClean="0">
                <a:latin typeface="+mn-ea"/>
              </a:rPr>
              <a:t>,</a:t>
            </a:r>
          </a:p>
          <a:p>
            <a:r>
              <a:rPr lang="ko-KR" altLang="en-US" sz="1200" i="0" dirty="0" smtClean="0">
                <a:latin typeface="+mn-ea"/>
              </a:rPr>
              <a:t>해당 홈페이지로 이동</a:t>
            </a:r>
            <a:endParaRPr lang="en-US" altLang="ko-KR" sz="1200" i="0" dirty="0" smtClean="0">
              <a:latin typeface="+mn-ea"/>
            </a:endParaRPr>
          </a:p>
          <a:p>
            <a:endParaRPr lang="ko-KR" altLang="en-US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취항지</a:t>
            </a:r>
            <a:r>
              <a:rPr lang="ko-KR" altLang="en-US" dirty="0" smtClean="0"/>
              <a:t> 공항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인천국제공항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0032" y="42930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247765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2195"/>
            <a:ext cx="5796136" cy="4852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3635896" y="5059502"/>
            <a:ext cx="715124" cy="14495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30136" y="5281776"/>
            <a:ext cx="830188" cy="1558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093321"/>
          </a:xfrm>
        </p:spPr>
        <p:txBody>
          <a:bodyPr>
            <a:noAutofit/>
          </a:bodyPr>
          <a:lstStyle/>
          <a:p>
            <a:r>
              <a:rPr lang="ko-KR" altLang="en-US" sz="1200" i="0" dirty="0" err="1" smtClean="0">
                <a:latin typeface="+mn-ea"/>
              </a:rPr>
              <a:t>취항지</a:t>
            </a:r>
            <a:r>
              <a:rPr lang="ko-KR" altLang="en-US" sz="1200" i="0" dirty="0" smtClean="0">
                <a:latin typeface="+mn-ea"/>
              </a:rPr>
              <a:t> 공항 정보</a:t>
            </a:r>
            <a:r>
              <a:rPr lang="en-US" altLang="ko-KR" sz="1200" i="0" dirty="0" smtClean="0">
                <a:latin typeface="+mn-ea"/>
              </a:rPr>
              <a:t>(</a:t>
            </a:r>
            <a:r>
              <a:rPr lang="ko-KR" altLang="en-US" sz="1200" i="0" dirty="0" smtClean="0">
                <a:latin typeface="+mn-ea"/>
              </a:rPr>
              <a:t>동북아</a:t>
            </a:r>
            <a:r>
              <a:rPr lang="en-US" altLang="ko-KR" sz="1200" i="0" dirty="0" smtClean="0">
                <a:latin typeface="+mn-ea"/>
              </a:rPr>
              <a:t>)</a:t>
            </a:r>
            <a:r>
              <a:rPr lang="ko-KR" altLang="en-US" sz="1200" i="0" dirty="0" smtClean="0">
                <a:latin typeface="+mn-ea"/>
              </a:rPr>
              <a:t>의 </a:t>
            </a:r>
            <a:r>
              <a:rPr lang="ko-KR" altLang="en-US" sz="1200" i="0" dirty="0" smtClean="0">
                <a:latin typeface="+mn-ea"/>
              </a:rPr>
              <a:t>해당 </a:t>
            </a:r>
            <a:r>
              <a:rPr lang="ko-KR" altLang="en-US" sz="1200" i="0" dirty="0" smtClean="0">
                <a:latin typeface="+mn-ea"/>
              </a:rPr>
              <a:t>정보 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err="1" smtClean="0">
                <a:latin typeface="+mn-ea"/>
              </a:rPr>
              <a:t>나리타국제공항</a:t>
            </a:r>
            <a:r>
              <a:rPr lang="ko-KR" altLang="en-US" sz="1200" i="0" dirty="0" smtClean="0">
                <a:latin typeface="+mn-ea"/>
              </a:rPr>
              <a:t> 홈페이지 클릭 시</a:t>
            </a:r>
            <a:r>
              <a:rPr lang="en-US" altLang="ko-KR" sz="1200" i="0" dirty="0" smtClean="0">
                <a:latin typeface="+mn-ea"/>
              </a:rPr>
              <a:t>,</a:t>
            </a:r>
          </a:p>
          <a:p>
            <a:r>
              <a:rPr lang="ko-KR" altLang="en-US" sz="1200" i="0" dirty="0" smtClean="0">
                <a:latin typeface="+mn-ea"/>
              </a:rPr>
              <a:t>해당 홈페이지로 이동</a:t>
            </a:r>
            <a:endParaRPr lang="en-US" altLang="ko-KR" sz="1200" i="0" dirty="0" smtClean="0">
              <a:latin typeface="+mn-ea"/>
            </a:endParaRPr>
          </a:p>
          <a:p>
            <a:endParaRPr lang="ko-KR" altLang="en-US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취항지</a:t>
            </a:r>
            <a:r>
              <a:rPr lang="ko-KR" altLang="en-US" dirty="0" smtClean="0"/>
              <a:t> 공항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동북아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860032" y="429309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60032" y="247765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1208"/>
            <a:ext cx="5796134" cy="394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3552840" y="4603988"/>
            <a:ext cx="760080" cy="1356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093321"/>
          </a:xfrm>
        </p:spPr>
        <p:txBody>
          <a:bodyPr>
            <a:noAutofit/>
          </a:bodyPr>
          <a:lstStyle/>
          <a:p>
            <a:r>
              <a:rPr lang="ko-KR" altLang="en-US" sz="1200" i="0" dirty="0" err="1" smtClean="0">
                <a:latin typeface="+mn-ea"/>
              </a:rPr>
              <a:t>취항지</a:t>
            </a:r>
            <a:r>
              <a:rPr lang="ko-KR" altLang="en-US" sz="1200" i="0" dirty="0" smtClean="0">
                <a:latin typeface="+mn-ea"/>
              </a:rPr>
              <a:t> 공항 정보</a:t>
            </a:r>
            <a:r>
              <a:rPr lang="en-US" altLang="ko-KR" sz="1200" i="0" dirty="0" smtClean="0">
                <a:latin typeface="+mn-ea"/>
              </a:rPr>
              <a:t>(</a:t>
            </a:r>
            <a:r>
              <a:rPr lang="ko-KR" altLang="en-US" sz="1200" i="0" dirty="0" smtClean="0">
                <a:latin typeface="+mn-ea"/>
              </a:rPr>
              <a:t>동남아</a:t>
            </a:r>
            <a:r>
              <a:rPr lang="en-US" altLang="ko-KR" sz="1200" i="0" dirty="0" smtClean="0">
                <a:latin typeface="+mn-ea"/>
              </a:rPr>
              <a:t>)</a:t>
            </a:r>
            <a:r>
              <a:rPr lang="ko-KR" altLang="en-US" sz="1200" i="0" dirty="0" smtClean="0">
                <a:latin typeface="+mn-ea"/>
              </a:rPr>
              <a:t>의 </a:t>
            </a:r>
            <a:r>
              <a:rPr lang="ko-KR" altLang="en-US" sz="1200" i="0" dirty="0" smtClean="0">
                <a:latin typeface="+mn-ea"/>
              </a:rPr>
              <a:t>해당 </a:t>
            </a:r>
            <a:r>
              <a:rPr lang="ko-KR" altLang="en-US" sz="1200" i="0" dirty="0" smtClean="0">
                <a:latin typeface="+mn-ea"/>
              </a:rPr>
              <a:t>정보 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err="1" smtClean="0">
                <a:latin typeface="+mn-ea"/>
              </a:rPr>
              <a:t>수완나품국제공항</a:t>
            </a:r>
            <a:r>
              <a:rPr lang="ko-KR" altLang="en-US" sz="1200" i="0" dirty="0" smtClean="0">
                <a:latin typeface="+mn-ea"/>
              </a:rPr>
              <a:t> 홈페이지 클릭 시</a:t>
            </a:r>
            <a:r>
              <a:rPr lang="en-US" altLang="ko-KR" sz="1200" i="0" dirty="0" smtClean="0">
                <a:latin typeface="+mn-ea"/>
              </a:rPr>
              <a:t>,</a:t>
            </a:r>
          </a:p>
          <a:p>
            <a:r>
              <a:rPr lang="ko-KR" altLang="en-US" sz="1200" i="0" dirty="0" smtClean="0">
                <a:latin typeface="+mn-ea"/>
              </a:rPr>
              <a:t>해당 홈페이지로 이동</a:t>
            </a:r>
            <a:endParaRPr lang="en-US" altLang="ko-KR" sz="1200" i="0" dirty="0" smtClean="0">
              <a:latin typeface="+mn-ea"/>
            </a:endParaRPr>
          </a:p>
          <a:p>
            <a:endParaRPr lang="ko-KR" altLang="en-US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취항지</a:t>
            </a:r>
            <a:r>
              <a:rPr lang="ko-KR" altLang="en-US" dirty="0" smtClean="0"/>
              <a:t> 공항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동남아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60032" y="247765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377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3461400" y="4558268"/>
            <a:ext cx="828660" cy="1204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093321"/>
          </a:xfrm>
        </p:spPr>
        <p:txBody>
          <a:bodyPr>
            <a:noAutofit/>
          </a:bodyPr>
          <a:lstStyle/>
          <a:p>
            <a:r>
              <a:rPr lang="ko-KR" altLang="en-US" sz="1200" i="0" dirty="0" err="1" smtClean="0">
                <a:latin typeface="+mn-ea"/>
              </a:rPr>
              <a:t>취항지</a:t>
            </a:r>
            <a:r>
              <a:rPr lang="ko-KR" altLang="en-US" sz="1200" i="0" dirty="0" smtClean="0">
                <a:latin typeface="+mn-ea"/>
              </a:rPr>
              <a:t> 공항 정보</a:t>
            </a:r>
            <a:r>
              <a:rPr lang="en-US" altLang="ko-KR" sz="1200" i="0" dirty="0" smtClean="0">
                <a:latin typeface="+mn-ea"/>
              </a:rPr>
              <a:t>(</a:t>
            </a:r>
            <a:r>
              <a:rPr lang="ko-KR" altLang="en-US" sz="1200" i="0" dirty="0" smtClean="0">
                <a:latin typeface="+mn-ea"/>
              </a:rPr>
              <a:t>미주 각 공항</a:t>
            </a:r>
            <a:r>
              <a:rPr lang="en-US" altLang="ko-KR" sz="1200" i="0" dirty="0" smtClean="0">
                <a:latin typeface="+mn-ea"/>
              </a:rPr>
              <a:t>)</a:t>
            </a:r>
            <a:r>
              <a:rPr lang="ko-KR" altLang="en-US" sz="1200" i="0" dirty="0" smtClean="0">
                <a:latin typeface="+mn-ea"/>
              </a:rPr>
              <a:t>의 </a:t>
            </a:r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해당 정보 출력</a:t>
            </a:r>
            <a:endParaRPr lang="en-US" altLang="ko-KR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  <a:p>
            <a:r>
              <a:rPr lang="ko-KR" altLang="en-US" sz="1200" i="0" dirty="0" smtClean="0">
                <a:latin typeface="+mn-ea"/>
              </a:rPr>
              <a:t>각 국제공항 홈페이지 클릭 시</a:t>
            </a:r>
            <a:r>
              <a:rPr lang="en-US" altLang="ko-KR" sz="1200" i="0" dirty="0" smtClean="0">
                <a:latin typeface="+mn-ea"/>
              </a:rPr>
              <a:t>,</a:t>
            </a:r>
          </a:p>
          <a:p>
            <a:r>
              <a:rPr lang="ko-KR" altLang="en-US" sz="1200" i="0" dirty="0" smtClean="0">
                <a:latin typeface="+mn-ea"/>
              </a:rPr>
              <a:t>해당 홈페이지로 이동</a:t>
            </a:r>
            <a:endParaRPr lang="en-US" altLang="ko-KR" sz="1200" i="0" dirty="0" smtClean="0">
              <a:latin typeface="+mn-ea"/>
            </a:endParaRPr>
          </a:p>
          <a:p>
            <a:endParaRPr lang="ko-KR" altLang="en-US" sz="1200" i="0" dirty="0" smtClean="0">
              <a:latin typeface="+mn-ea"/>
            </a:endParaRPr>
          </a:p>
          <a:p>
            <a:endParaRPr lang="en-US" altLang="ko-KR" sz="1200" i="0" dirty="0" smtClean="0">
              <a:latin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취항지</a:t>
            </a:r>
            <a:r>
              <a:rPr lang="ko-KR" altLang="en-US" dirty="0" smtClean="0"/>
              <a:t> 공항 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미주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860032" y="2477656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3588"/>
            <a:ext cx="5796136" cy="39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13176"/>
            <a:ext cx="3275856" cy="162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013176"/>
            <a:ext cx="3456384" cy="163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1632" y="3284984"/>
            <a:ext cx="3312368" cy="163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3453780" y="4565888"/>
            <a:ext cx="965820" cy="1432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080120"/>
            <a:ext cx="3384376" cy="2708920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주요제한물품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해당 정보 </a:t>
            </a:r>
            <a:r>
              <a:rPr lang="ko-KR" altLang="en-US" sz="1200" i="0" dirty="0" smtClean="0">
                <a:latin typeface="+mn-ea"/>
                <a:ea typeface="+mn-ea"/>
              </a:rPr>
              <a:t>출력</a:t>
            </a: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한국교통안전공단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해당 </a:t>
            </a:r>
            <a:r>
              <a:rPr lang="ko-KR" altLang="en-US" sz="1200" i="0" dirty="0" smtClean="0">
                <a:latin typeface="+mn-ea"/>
                <a:ea typeface="+mn-ea"/>
              </a:rPr>
              <a:t>홈페이지로 이동</a:t>
            </a: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en-US" altLang="ko-KR" sz="1200" i="0" dirty="0" smtClean="0">
                <a:latin typeface="+mn-ea"/>
                <a:ea typeface="+mn-ea"/>
              </a:rPr>
              <a:t>‘</a:t>
            </a:r>
            <a:r>
              <a:rPr lang="ko-KR" altLang="en-US" sz="1200" i="0" dirty="0" smtClean="0">
                <a:latin typeface="+mn-ea"/>
                <a:ea typeface="+mn-ea"/>
              </a:rPr>
              <a:t>도움이 </a:t>
            </a:r>
            <a:r>
              <a:rPr lang="ko-KR" altLang="en-US" sz="1200" i="0" dirty="0" smtClean="0">
                <a:latin typeface="+mn-ea"/>
                <a:ea typeface="+mn-ea"/>
              </a:rPr>
              <a:t>되셨나요</a:t>
            </a:r>
            <a:r>
              <a:rPr lang="en-US" altLang="ko-KR" sz="1200" i="0" dirty="0" smtClean="0">
                <a:latin typeface="+mn-ea"/>
                <a:ea typeface="+mn-ea"/>
              </a:rPr>
              <a:t>?’</a:t>
            </a:r>
          </a:p>
          <a:p>
            <a:r>
              <a:rPr lang="ko-KR" altLang="en-US" sz="1200" i="0" dirty="0" smtClean="0">
                <a:latin typeface="+mn-ea"/>
                <a:ea typeface="+mn-ea"/>
              </a:rPr>
              <a:t>무료수하물 </a:t>
            </a:r>
            <a:r>
              <a:rPr lang="en-US" altLang="ko-KR" sz="1200" i="0" dirty="0" smtClean="0">
                <a:latin typeface="+mn-ea"/>
                <a:ea typeface="+mn-ea"/>
              </a:rPr>
              <a:t>/ </a:t>
            </a:r>
            <a:r>
              <a:rPr lang="ko-KR" altLang="en-US" sz="1200" i="0" dirty="0" smtClean="0">
                <a:latin typeface="+mn-ea"/>
                <a:ea typeface="+mn-ea"/>
              </a:rPr>
              <a:t>초과수하물 </a:t>
            </a:r>
            <a:r>
              <a:rPr lang="en-US" altLang="ko-KR" sz="1200" i="0" dirty="0" smtClean="0">
                <a:latin typeface="+mn-ea"/>
                <a:ea typeface="+mn-ea"/>
              </a:rPr>
              <a:t>/ </a:t>
            </a:r>
            <a:r>
              <a:rPr lang="ko-KR" altLang="en-US" sz="1200" i="0" dirty="0" smtClean="0">
                <a:latin typeface="+mn-ea"/>
                <a:ea typeface="+mn-ea"/>
              </a:rPr>
              <a:t>특수수하물 </a:t>
            </a:r>
            <a:r>
              <a:rPr lang="en-US" altLang="ko-KR" sz="1200" i="0" dirty="0" smtClean="0">
                <a:latin typeface="+mn-ea"/>
                <a:ea typeface="+mn-ea"/>
              </a:rPr>
              <a:t>/ 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수하물 </a:t>
            </a:r>
            <a:r>
              <a:rPr lang="ko-KR" altLang="en-US" sz="1200" i="0" dirty="0" smtClean="0">
                <a:latin typeface="+mn-ea"/>
                <a:ea typeface="+mn-ea"/>
              </a:rPr>
              <a:t>파손</a:t>
            </a:r>
            <a:r>
              <a:rPr lang="en-US" altLang="ko-KR" sz="1200" i="0" dirty="0" smtClean="0">
                <a:latin typeface="+mn-ea"/>
                <a:ea typeface="+mn-ea"/>
              </a:rPr>
              <a:t>/</a:t>
            </a:r>
            <a:r>
              <a:rPr lang="ko-KR" altLang="en-US" sz="1200" i="0" dirty="0" smtClean="0">
                <a:latin typeface="+mn-ea"/>
                <a:ea typeface="+mn-ea"/>
              </a:rPr>
              <a:t>분실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  <a:ea typeface="+mn-ea"/>
              </a:rPr>
              <a:t>해당 페이지로 이동</a:t>
            </a:r>
            <a:endParaRPr lang="ko-KR" altLang="en-US" sz="1200" i="0" dirty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(</a:t>
            </a:r>
            <a:r>
              <a:rPr lang="ko-KR" altLang="en-US" dirty="0" smtClean="0"/>
              <a:t>운송제한물품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17433"/>
            <a:ext cx="5796136" cy="120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013980"/>
            <a:ext cx="5796135" cy="35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사각형 27"/>
          <p:cNvSpPr/>
          <p:nvPr/>
        </p:nvSpPr>
        <p:spPr>
          <a:xfrm>
            <a:off x="547865" y="1900206"/>
            <a:ext cx="504056" cy="1440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949305"/>
          </a:xfrm>
        </p:spPr>
        <p:txBody>
          <a:bodyPr>
            <a:noAutofit/>
          </a:bodyPr>
          <a:lstStyle/>
          <a:p>
            <a:r>
              <a:rPr lang="ko-KR" altLang="en-US" sz="1200" i="0" dirty="0" err="1" smtClean="0">
                <a:latin typeface="+mn-ea"/>
                <a:ea typeface="+mn-ea"/>
              </a:rPr>
              <a:t>리튬배터리</a:t>
            </a:r>
            <a:r>
              <a:rPr lang="ko-KR" altLang="en-US" sz="1200" i="0" dirty="0" smtClean="0">
                <a:latin typeface="+mn-ea"/>
                <a:ea typeface="+mn-ea"/>
              </a:rPr>
              <a:t>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해당 정보 </a:t>
            </a:r>
            <a:r>
              <a:rPr lang="ko-KR" altLang="en-US" sz="1200" i="0" dirty="0" smtClean="0">
                <a:latin typeface="+mn-ea"/>
                <a:ea typeface="+mn-ea"/>
              </a:rPr>
              <a:t>출력</a:t>
            </a:r>
          </a:p>
          <a:p>
            <a:endParaRPr lang="ko-KR" altLang="en-US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(</a:t>
            </a:r>
            <a:r>
              <a:rPr lang="ko-KR" altLang="en-US" dirty="0" smtClean="0"/>
              <a:t>운송제한물품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782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2389465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휴대수하물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err="1" smtClean="0">
                <a:latin typeface="+mn-ea"/>
                <a:ea typeface="+mn-ea"/>
              </a:rPr>
              <a:t>탑승구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  <a:ea typeface="+mn-ea"/>
              </a:rPr>
              <a:t>위탁수하물 안내 </a:t>
            </a:r>
            <a:r>
              <a:rPr lang="ko-KR" altLang="en-US" sz="1200" i="0" dirty="0" smtClean="0">
                <a:latin typeface="+mn-ea"/>
                <a:ea typeface="+mn-ea"/>
              </a:rPr>
              <a:t>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초과수하물 </a:t>
            </a:r>
            <a:r>
              <a:rPr lang="ko-KR" altLang="en-US" sz="1200" i="0" dirty="0" smtClean="0">
                <a:latin typeface="+mn-ea"/>
                <a:ea typeface="+mn-ea"/>
              </a:rPr>
              <a:t>페이지로 </a:t>
            </a:r>
            <a:r>
              <a:rPr lang="ko-KR" altLang="en-US" sz="1200" i="0" dirty="0" smtClean="0">
                <a:latin typeface="+mn-ea"/>
                <a:ea typeface="+mn-ea"/>
              </a:rPr>
              <a:t>이동</a:t>
            </a:r>
            <a:endParaRPr lang="ko-KR" altLang="en-US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무료 수하물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70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24943"/>
            <a:ext cx="5796135" cy="81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60435" y="6359236"/>
            <a:ext cx="1008112" cy="1661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2389465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위탁수하물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사전 수하물 구매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사전 수하물 구매 페이지로 이동</a:t>
            </a:r>
            <a:endParaRPr lang="ko-KR" altLang="en-US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무료 수하물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13980"/>
            <a:ext cx="5796136" cy="4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73455"/>
            <a:ext cx="5796136" cy="41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24939" y="5877272"/>
            <a:ext cx="874653" cy="1827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021313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초과수하물의 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현지출발기준 </a:t>
            </a:r>
            <a:r>
              <a:rPr lang="en-US" altLang="ko-KR" sz="1200" i="0" dirty="0" smtClean="0">
                <a:latin typeface="+mn-ea"/>
                <a:ea typeface="+mn-ea"/>
              </a:rPr>
              <a:t>/ </a:t>
            </a:r>
            <a:r>
              <a:rPr lang="ko-KR" altLang="en-US" sz="1200" i="0" dirty="0" smtClean="0">
                <a:latin typeface="+mn-ea"/>
                <a:ea typeface="+mn-ea"/>
              </a:rPr>
              <a:t>한국출발기준 금액 </a:t>
            </a:r>
            <a:r>
              <a:rPr lang="ko-KR" altLang="en-US" sz="1200" i="0" dirty="0" smtClean="0">
                <a:latin typeface="+mn-ea"/>
                <a:ea typeface="+mn-ea"/>
              </a:rPr>
              <a:t>확인하기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  <a:ea typeface="+mn-ea"/>
              </a:rPr>
              <a:t>각 </a:t>
            </a:r>
            <a:r>
              <a:rPr lang="ko-KR" altLang="en-US" sz="1200" i="0" dirty="0" smtClean="0">
                <a:latin typeface="+mn-ea"/>
                <a:ea typeface="+mn-ea"/>
              </a:rPr>
              <a:t>지역별 </a:t>
            </a:r>
            <a:r>
              <a:rPr lang="ko-KR" altLang="en-US" sz="1200" i="0" dirty="0" smtClean="0">
                <a:latin typeface="+mn-ea"/>
                <a:ea typeface="+mn-ea"/>
              </a:rPr>
              <a:t>금액으로 </a:t>
            </a:r>
            <a:r>
              <a:rPr lang="ko-KR" altLang="en-US" sz="1200" i="0" dirty="0" smtClean="0">
                <a:latin typeface="+mn-ea"/>
                <a:ea typeface="+mn-ea"/>
              </a:rPr>
              <a:t>환산</a:t>
            </a:r>
            <a:endParaRPr lang="ko-KR" altLang="en-US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초과수하물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5667"/>
            <a:ext cx="5796136" cy="430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3237914"/>
            <a:ext cx="3456384" cy="121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4884971" y="1941771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84971" y="3204663"/>
            <a:ext cx="900688" cy="139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610957" y="2060848"/>
            <a:ext cx="1465099" cy="12158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스포츠장비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특수수하물 운송 서약서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</a:p>
          <a:p>
            <a:r>
              <a:rPr lang="en-US" altLang="ko-KR" sz="1200" i="0" dirty="0" smtClean="0">
                <a:latin typeface="+mn-ea"/>
                <a:ea typeface="+mn-ea"/>
              </a:rPr>
              <a:t>PDF </a:t>
            </a:r>
            <a:r>
              <a:rPr lang="ko-KR" altLang="en-US" sz="1200" i="0" dirty="0" smtClean="0">
                <a:latin typeface="+mn-ea"/>
                <a:ea typeface="+mn-ea"/>
              </a:rPr>
              <a:t>파일 출력</a:t>
            </a:r>
            <a:endParaRPr lang="en-US" altLang="ko-KR" sz="1200" i="0" dirty="0" smtClean="0">
              <a:latin typeface="+mn-ea"/>
              <a:ea typeface="+mn-ea"/>
            </a:endParaRPr>
          </a:p>
          <a:p>
            <a:endParaRPr lang="ko-KR" altLang="en-US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err="1" smtClean="0">
                <a:latin typeface="+mn-ea"/>
                <a:ea typeface="+mn-ea"/>
              </a:rPr>
              <a:t>리튬배터리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  <a:ea typeface="+mn-ea"/>
              </a:rPr>
              <a:t>운송 규정 </a:t>
            </a:r>
            <a:r>
              <a:rPr lang="ko-KR" altLang="en-US" sz="1200" i="0" dirty="0" smtClean="0">
                <a:latin typeface="+mn-ea"/>
                <a:ea typeface="+mn-ea"/>
              </a:rPr>
              <a:t>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en-US" altLang="ko-KR" sz="1200" i="0" dirty="0" smtClean="0">
                <a:latin typeface="+mn-ea"/>
                <a:ea typeface="+mn-ea"/>
              </a:rPr>
              <a:t>alert</a:t>
            </a:r>
            <a:r>
              <a:rPr lang="ko-KR" altLang="en-US" sz="1200" i="0" dirty="0" smtClean="0">
                <a:latin typeface="+mn-ea"/>
                <a:ea typeface="+mn-ea"/>
              </a:rPr>
              <a:t>창 </a:t>
            </a:r>
            <a:r>
              <a:rPr lang="ko-KR" altLang="en-US" sz="1200" i="0" dirty="0" smtClean="0">
                <a:latin typeface="+mn-ea"/>
                <a:ea typeface="+mn-ea"/>
              </a:rPr>
              <a:t>출력</a:t>
            </a:r>
            <a:endParaRPr lang="ko-KR" altLang="en-US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특수수하물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03288"/>
            <a:ext cx="5796137" cy="476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16626" y="3132655"/>
            <a:ext cx="822960" cy="1425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626" y="5605866"/>
            <a:ext cx="756458" cy="149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7932" y="1124744"/>
            <a:ext cx="204199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flipV="1">
            <a:off x="844550" y="3212976"/>
            <a:ext cx="2215282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4149080"/>
            <a:ext cx="194403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직선 화살표 연결선 22"/>
          <p:cNvCxnSpPr/>
          <p:nvPr/>
        </p:nvCxnSpPr>
        <p:spPr>
          <a:xfrm flipV="1">
            <a:off x="783134" y="5673948"/>
            <a:ext cx="2215282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대형악기운송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특수수하물 운송 서약서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</a:p>
          <a:p>
            <a:r>
              <a:rPr lang="en-US" altLang="ko-KR" sz="1200" i="0" dirty="0" smtClean="0">
                <a:latin typeface="+mn-ea"/>
                <a:ea typeface="+mn-ea"/>
              </a:rPr>
              <a:t>PDF </a:t>
            </a:r>
            <a:r>
              <a:rPr lang="ko-KR" altLang="en-US" sz="1200" i="0" dirty="0" smtClean="0">
                <a:latin typeface="+mn-ea"/>
                <a:ea typeface="+mn-ea"/>
              </a:rPr>
              <a:t>파일 출력</a:t>
            </a:r>
            <a:endParaRPr lang="en-US" altLang="ko-KR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특수수하물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007016"/>
            <a:ext cx="5796136" cy="385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6626" y="3003879"/>
            <a:ext cx="822960" cy="1425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356" y="1196752"/>
            <a:ext cx="204199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직선 화살표 연결선 17"/>
          <p:cNvCxnSpPr/>
          <p:nvPr/>
        </p:nvCxnSpPr>
        <p:spPr>
          <a:xfrm flipV="1">
            <a:off x="844550" y="3084200"/>
            <a:ext cx="2215282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809953" y="1111543"/>
            <a:ext cx="3384376" cy="1453361"/>
          </a:xfrm>
        </p:spPr>
        <p:txBody>
          <a:bodyPr>
            <a:noAutofit/>
          </a:bodyPr>
          <a:lstStyle/>
          <a:p>
            <a:r>
              <a:rPr lang="ko-KR" altLang="en-US" sz="1200" i="0" dirty="0" smtClean="0">
                <a:latin typeface="+mn-ea"/>
                <a:ea typeface="+mn-ea"/>
              </a:rPr>
              <a:t>수하물 파손 </a:t>
            </a:r>
            <a:r>
              <a:rPr lang="ko-KR" altLang="en-US" sz="1200" i="0" dirty="0" smtClean="0">
                <a:latin typeface="+mn-ea"/>
              </a:rPr>
              <a:t>클릭 시</a:t>
            </a:r>
            <a:r>
              <a:rPr lang="en-US" altLang="ko-KR" sz="1200" i="0" dirty="0" smtClean="0">
                <a:latin typeface="+mn-ea"/>
              </a:rPr>
              <a:t>,</a:t>
            </a:r>
            <a:r>
              <a:rPr lang="ko-KR" altLang="en-US" sz="1200" i="0" dirty="0" smtClean="0">
                <a:latin typeface="+mn-ea"/>
                <a:ea typeface="+mn-ea"/>
              </a:rPr>
              <a:t> </a:t>
            </a:r>
            <a:r>
              <a:rPr lang="ko-KR" altLang="en-US" sz="1200" i="0" dirty="0" smtClean="0">
                <a:latin typeface="+mn-ea"/>
              </a:rPr>
              <a:t>해당 정보 출력</a:t>
            </a:r>
            <a:endParaRPr lang="ko-KR" altLang="en-US" sz="1200" i="0" dirty="0" smtClean="0">
              <a:latin typeface="+mn-ea"/>
              <a:ea typeface="+mn-ea"/>
            </a:endParaRPr>
          </a:p>
          <a:p>
            <a:endParaRPr lang="en-US" altLang="ko-KR" sz="1200" i="0" dirty="0" smtClean="0">
              <a:latin typeface="+mn-ea"/>
              <a:ea typeface="+mn-ea"/>
            </a:endParaRPr>
          </a:p>
          <a:p>
            <a:r>
              <a:rPr lang="ko-KR" altLang="en-US" sz="1200" i="0" dirty="0" smtClean="0">
                <a:latin typeface="+mn-ea"/>
                <a:ea typeface="+mn-ea"/>
              </a:rPr>
              <a:t>위탁수하물로 운송이 금지되는 물품 클릭 시</a:t>
            </a:r>
            <a:r>
              <a:rPr lang="en-US" altLang="ko-KR" sz="1200" i="0" dirty="0" smtClean="0">
                <a:latin typeface="+mn-ea"/>
                <a:ea typeface="+mn-ea"/>
              </a:rPr>
              <a:t>,</a:t>
            </a:r>
          </a:p>
          <a:p>
            <a:r>
              <a:rPr lang="en-US" altLang="ko-KR" sz="1200" i="0" dirty="0" smtClean="0">
                <a:latin typeface="+mn-ea"/>
              </a:rPr>
              <a:t>alert</a:t>
            </a:r>
            <a:r>
              <a:rPr lang="ko-KR" altLang="en-US" sz="1200" i="0" dirty="0" smtClean="0">
                <a:latin typeface="+mn-ea"/>
              </a:rPr>
              <a:t>창 출력</a:t>
            </a:r>
            <a:endParaRPr lang="en-US" altLang="ko-KR" sz="1200" i="0" dirty="0" smtClean="0">
              <a:latin typeface="+mn-ea"/>
              <a:ea typeface="+mn-ea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안내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수하물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수하물 파손</a:t>
            </a:r>
            <a:r>
              <a:rPr lang="en-US" altLang="ko-KR" dirty="0" smtClean="0"/>
              <a:t>/</a:t>
            </a:r>
            <a:r>
              <a:rPr lang="ko-KR" altLang="en-US" dirty="0" smtClean="0"/>
              <a:t>분실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5051"/>
            <a:ext cx="5796136" cy="4152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1695" y="3292604"/>
            <a:ext cx="229514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179512" y="4941168"/>
            <a:ext cx="1496888" cy="1794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676440" y="5020796"/>
            <a:ext cx="1224136" cy="1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15139</TotalTime>
  <Words>527</Words>
  <Application>Microsoft Office PowerPoint</Application>
  <PresentationFormat>화면 슬라이드 쇼(4:3)</PresentationFormat>
  <Paragraphs>97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굴림</vt:lpstr>
      <vt:lpstr>Arial</vt:lpstr>
      <vt:lpstr>맑은 고딕</vt:lpstr>
      <vt:lpstr>Calibri</vt:lpstr>
      <vt:lpstr>Calibri Light</vt:lpstr>
      <vt:lpstr>굴림체</vt:lpstr>
      <vt:lpstr>Office 테마</vt:lpstr>
      <vt:lpstr>서비스 안내 </vt:lpstr>
      <vt:lpstr>서비스 안내 - 수하물 (운송제한물품) </vt:lpstr>
      <vt:lpstr>서비스 안내 - 수하물 (운송제한물품) </vt:lpstr>
      <vt:lpstr>서비스 안내 - 수하물 (무료 수하물) </vt:lpstr>
      <vt:lpstr>서비스 안내 - 수하물 (무료 수하물) </vt:lpstr>
      <vt:lpstr>서비스 안내 - 수하물 (초과수하물) </vt:lpstr>
      <vt:lpstr>서비스 안내 - 수하물 (특수수하물) </vt:lpstr>
      <vt:lpstr>서비스 안내 - 수하물 (특수수하물) </vt:lpstr>
      <vt:lpstr>서비스 안내 - 수하물 (수하물 파손/분실) </vt:lpstr>
      <vt:lpstr>서비스 안내 - 수하물 (수하물 파손/분실) </vt:lpstr>
      <vt:lpstr>서비스 안내 – 부가서비스 구매 (사전 수하물 구매) </vt:lpstr>
      <vt:lpstr>서비스 안내 – 부가서비스 구매 (사전 수하물 구매) </vt:lpstr>
      <vt:lpstr>서비스 안내 – 부가서비스 구매 (사전 수하물 구매) </vt:lpstr>
      <vt:lpstr>서비스 안내 – 부가서비스 구매 (사전 좌석 구매) </vt:lpstr>
      <vt:lpstr>서비스 안내 – 부가서비스 구매 (공항에서의 옆좌석 구매) </vt:lpstr>
      <vt:lpstr>서비스 안내 – 취항지 공항 정보 (인천국제공항) </vt:lpstr>
      <vt:lpstr>서비스 안내 – 취항지 공항 정보 (동북아) </vt:lpstr>
      <vt:lpstr>서비스 안내 – 취항지 공항 정보 (동남아) </vt:lpstr>
      <vt:lpstr>서비스 안내 – 취항지 공항 정보 (미주) </vt:lpstr>
    </vt:vector>
  </TitlesOfParts>
  <Manager>Slide Members</Manager>
  <Company>YESFORM Co.,Ltd.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Shin</cp:lastModifiedBy>
  <cp:revision>33</cp:revision>
  <dcterms:created xsi:type="dcterms:W3CDTF">2010-02-01T08:03:16Z</dcterms:created>
  <dcterms:modified xsi:type="dcterms:W3CDTF">2024-03-14T16:11:50Z</dcterms:modified>
  <cp:category>www.slidemembers.com</cp:category>
</cp:coreProperties>
</file>